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1"/>
  </p:sldMasterIdLst>
  <p:notesMasterIdLst>
    <p:notesMasterId r:id="rId42"/>
  </p:notesMasterIdLst>
  <p:sldIdLst>
    <p:sldId id="256" r:id="rId2"/>
    <p:sldId id="266" r:id="rId3"/>
    <p:sldId id="260" r:id="rId4"/>
    <p:sldId id="265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5" r:id="rId14"/>
    <p:sldId id="270" r:id="rId15"/>
    <p:sldId id="276" r:id="rId16"/>
    <p:sldId id="272" r:id="rId17"/>
    <p:sldId id="274" r:id="rId18"/>
    <p:sldId id="271" r:id="rId19"/>
    <p:sldId id="273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E6B2956-7947-4774-8B4F-0B6804453103}">
          <p14:sldIdLst>
            <p14:sldId id="256"/>
            <p14:sldId id="266"/>
            <p14:sldId id="260"/>
            <p14:sldId id="265"/>
            <p14:sldId id="259"/>
            <p14:sldId id="261"/>
            <p14:sldId id="262"/>
            <p14:sldId id="263"/>
            <p14:sldId id="264"/>
            <p14:sldId id="267"/>
            <p14:sldId id="268"/>
            <p14:sldId id="269"/>
            <p14:sldId id="275"/>
            <p14:sldId id="270"/>
            <p14:sldId id="276"/>
            <p14:sldId id="272"/>
            <p14:sldId id="274"/>
            <p14:sldId id="271"/>
            <p14:sldId id="273"/>
            <p14:sldId id="277"/>
            <p14:sldId id="278"/>
            <p14:sldId id="280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AD65-4002-4753-8D96-435F7275ED6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E1F8F-3254-4358-A656-A96BE4AAB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42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12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772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1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0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4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38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1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44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50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63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57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DDFDB2C-CD11-4940-A9AE-B6897AC3F1F8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D21937E-8B4C-4DEC-B9A4-3845559B0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8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12F3B-1174-35D0-DE77-611A4178C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ko-KR" altLang="en-US" dirty="0"/>
              <a:t>게임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803F59-26C9-581D-15EC-C0A2FA004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신정근</a:t>
            </a:r>
          </a:p>
        </p:txBody>
      </p:sp>
    </p:spTree>
    <p:extLst>
      <p:ext uri="{BB962C8B-B14F-4D97-AF65-F5344CB8AC3E}">
        <p14:creationId xmlns:p14="http://schemas.microsoft.com/office/powerpoint/2010/main" val="31574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710467-2750-A1B2-C959-BA78E409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5" y="1179112"/>
            <a:ext cx="6759500" cy="5123366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3570595E-4E03-5280-AA4D-486AE3DB656E}"/>
              </a:ext>
            </a:extLst>
          </p:cNvPr>
          <p:cNvSpPr txBox="1">
            <a:spLocks/>
          </p:cNvSpPr>
          <p:nvPr/>
        </p:nvSpPr>
        <p:spPr>
          <a:xfrm>
            <a:off x="7393858" y="1179112"/>
            <a:ext cx="4670323" cy="41160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전반적인 게임화면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점수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플레이 시간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다음에 나타날 블록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기본 </a:t>
            </a:r>
            <a:r>
              <a:rPr lang="ko-KR" altLang="en-US" sz="2800" dirty="0" err="1">
                <a:solidFill>
                  <a:schemeClr val="bg1"/>
                </a:solidFill>
              </a:rPr>
              <a:t>조작키등이</a:t>
            </a:r>
            <a:r>
              <a:rPr lang="ko-KR" altLang="en-US" sz="2800" dirty="0">
                <a:solidFill>
                  <a:schemeClr val="bg1"/>
                </a:solidFill>
              </a:rPr>
              <a:t> 명시되어 있음．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BFCDCF-FEB7-6F64-4663-54A89A7A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8" y="3429000"/>
            <a:ext cx="2213515" cy="2135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6E2E69-9880-28C4-85F9-1F06F11A5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805" y="3429000"/>
            <a:ext cx="1863703" cy="21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6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507A23-A742-A4DD-23B1-69B2C656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16" y="996046"/>
            <a:ext cx="4673669" cy="14736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8B61D6-1E07-EDBA-EF33-C1469DC9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73129"/>
            <a:ext cx="4581832" cy="2309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4CE299-B225-1767-5D6F-033DB42F2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16" y="3773129"/>
            <a:ext cx="4641248" cy="14736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A9416-C019-8D5C-EF2A-032FC753F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96046"/>
            <a:ext cx="4581832" cy="2309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15CD36-815F-92B0-20B4-8B3E1D300CC8}"/>
              </a:ext>
            </a:extLst>
          </p:cNvPr>
          <p:cNvSpPr txBox="1"/>
          <p:nvPr/>
        </p:nvSpPr>
        <p:spPr>
          <a:xfrm>
            <a:off x="960216" y="2598207"/>
            <a:ext cx="464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확인을 누를 경우 게임 재시작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8C09F-C672-BA24-23F3-60ADF0BD4710}"/>
              </a:ext>
            </a:extLst>
          </p:cNvPr>
          <p:cNvSpPr txBox="1"/>
          <p:nvPr/>
        </p:nvSpPr>
        <p:spPr>
          <a:xfrm>
            <a:off x="960216" y="5421457"/>
            <a:ext cx="4641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취소를 누를 경우 알림 후 </a:t>
            </a:r>
            <a:r>
              <a:rPr lang="ko-KR" altLang="en-US" sz="2800" dirty="0" err="1">
                <a:solidFill>
                  <a:schemeClr val="bg1"/>
                </a:solidFill>
              </a:rPr>
              <a:t>메인화면</a:t>
            </a:r>
            <a:r>
              <a:rPr lang="ko-KR" altLang="en-US" sz="2800" dirty="0">
                <a:solidFill>
                  <a:schemeClr val="bg1"/>
                </a:solidFill>
              </a:rPr>
              <a:t> 복귀</a:t>
            </a:r>
          </a:p>
        </p:txBody>
      </p:sp>
    </p:spTree>
    <p:extLst>
      <p:ext uri="{BB962C8B-B14F-4D97-AF65-F5344CB8AC3E}">
        <p14:creationId xmlns:p14="http://schemas.microsoft.com/office/powerpoint/2010/main" val="262960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AB011-539A-6AA2-3E55-F452C3ED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54B26-E585-0624-CD00-78E285A7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코드 설명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39331-4D86-3BC1-8447-CD2DA67C3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3549918"/>
            <a:ext cx="4486656" cy="2194036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사용 언어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html,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css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JavaScript</a:t>
            </a:r>
            <a:endParaRPr lang="ko-KR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8DF6BC-9B4A-A37E-76D8-E8E93278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41" y="437157"/>
            <a:ext cx="4826283" cy="21290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4D2D51-45AF-6F1A-6FC2-7CE458DD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04" y="2243828"/>
            <a:ext cx="4826283" cy="21290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D211BF-A77C-851B-0E9B-D9D38E9DF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41" y="4372891"/>
            <a:ext cx="4639469" cy="21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27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8A47-0E34-B179-5783-F1915FD3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2D65BD-F6A5-911F-FC24-7ECACC19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730" y="4296126"/>
            <a:ext cx="3692268" cy="1663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6A8EDB-C826-0192-9D55-A035024E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84" y="2656000"/>
            <a:ext cx="3977026" cy="1640126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5122C937-60B0-16E3-EAC1-63813305B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/>
              <a:t>일반 화면 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01C002-266C-7456-03A3-957EE4542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656000"/>
            <a:ext cx="4376672" cy="24813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9E2F44-1067-35B8-5976-0C49C0AC6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091" y="4296126"/>
            <a:ext cx="3565639" cy="21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2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EF653B-61DB-5559-B71B-DC71AD29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47" y="894735"/>
            <a:ext cx="6145159" cy="25342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2501FF-5448-F30E-BF9F-2FC63B5D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47" y="3608437"/>
            <a:ext cx="5626631" cy="2534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E87E12-538A-37F7-4C1A-11C5C9D8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110" y="1982430"/>
            <a:ext cx="2016903" cy="2534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64C29C-ACF1-B94D-83C5-E5F49078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750" y="3608437"/>
            <a:ext cx="2164356" cy="2720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42DA0C-C9C4-8775-DF4B-372AFF8E977B}"/>
              </a:ext>
            </a:extLst>
          </p:cNvPr>
          <p:cNvSpPr txBox="1"/>
          <p:nvPr/>
        </p:nvSpPr>
        <p:spPr>
          <a:xfrm>
            <a:off x="7159324" y="2521059"/>
            <a:ext cx="42377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기본적인　배경　디자인은 </a:t>
            </a:r>
            <a:r>
              <a:rPr lang="en-US" altLang="ko-KR" sz="2800" dirty="0">
                <a:solidFill>
                  <a:schemeClr val="bg1"/>
                </a:solidFill>
              </a:rPr>
              <a:t>CSS</a:t>
            </a:r>
            <a:r>
              <a:rPr lang="ko-KR" altLang="en-US" sz="2800" dirty="0">
                <a:solidFill>
                  <a:schemeClr val="bg1"/>
                </a:solidFill>
              </a:rPr>
              <a:t>언어 사용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ｃｌａｓｓ속성들을</a:t>
            </a:r>
            <a:r>
              <a:rPr lang="ko-KR" altLang="en-US" sz="2800" dirty="0">
                <a:solidFill>
                  <a:schemeClr val="bg1"/>
                </a:solidFill>
              </a:rPr>
              <a:t> 적용해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　</a:t>
            </a:r>
            <a:r>
              <a:rPr lang="ko-KR" altLang="en-US" sz="2800" dirty="0" err="1">
                <a:solidFill>
                  <a:schemeClr val="bg1"/>
                </a:solidFill>
              </a:rPr>
              <a:t>ｄｉｖ태그등을</a:t>
            </a:r>
            <a:r>
              <a:rPr lang="ko-KR" altLang="en-US" sz="2800" dirty="0">
                <a:solidFill>
                  <a:schemeClr val="bg1"/>
                </a:solidFill>
              </a:rPr>
              <a:t>　이용하여　간단하게　구현</a:t>
            </a:r>
          </a:p>
        </p:txBody>
      </p:sp>
    </p:spTree>
    <p:extLst>
      <p:ext uri="{BB962C8B-B14F-4D97-AF65-F5344CB8AC3E}">
        <p14:creationId xmlns:p14="http://schemas.microsoft.com/office/powerpoint/2010/main" val="2941491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501F-810D-32E1-ECEA-1E96DFBC0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F8B50E46-8D62-0D6A-6A4E-FE81599AD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/>
              <a:t>자바스크립트 기능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63A12B-560F-BAFE-975D-467E5CD6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060" y="3291566"/>
            <a:ext cx="2438740" cy="2705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1750C8-28EE-DE34-05DD-EB24E61A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505764"/>
            <a:ext cx="2725994" cy="3595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13323B-715E-870C-40E9-69791EB8C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087" y="4443335"/>
            <a:ext cx="257210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1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878CA-C3EE-9589-C58F-6A5CBE04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42E962-7285-EB86-0EC4-804999C5B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689775"/>
            <a:ext cx="11191932" cy="794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670D5-3986-7297-5EED-3D37812495C9}"/>
              </a:ext>
            </a:extLst>
          </p:cNvPr>
          <p:cNvSpPr txBox="1"/>
          <p:nvPr/>
        </p:nvSpPr>
        <p:spPr>
          <a:xfrm>
            <a:off x="462116" y="1592825"/>
            <a:ext cx="11191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ＤｏｍＣｏｎｅｎｅｔＬｏａｄｅｄ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　：　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Ｈｔｍｌ이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　로드되기전에　자바스크립트가　실행되어　오류가　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발생하는것을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　방지하기　위해　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19FEDC-25B9-D2F8-306D-46503833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" y="3085975"/>
            <a:ext cx="11229850" cy="2505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06349-F569-CCE0-0B78-EAADDF9105BB}"/>
              </a:ext>
            </a:extLst>
          </p:cNvPr>
          <p:cNvSpPr txBox="1"/>
          <p:nvPr/>
        </p:nvSpPr>
        <p:spPr>
          <a:xfrm>
            <a:off x="462116" y="5699555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</a:rPr>
              <a:t>document.querySelector</a:t>
            </a:r>
            <a:r>
              <a:rPr lang="en-US" altLang="ko-KR" sz="2800" dirty="0">
                <a:solidFill>
                  <a:schemeClr val="bg1"/>
                </a:solidFill>
              </a:rPr>
              <a:t>()</a:t>
            </a:r>
            <a:r>
              <a:rPr lang="ko-KR" altLang="en-US" sz="2800" dirty="0">
                <a:solidFill>
                  <a:schemeClr val="bg1"/>
                </a:solidFill>
              </a:rPr>
              <a:t>를 이용해 클래스 요소들을 찾고 필요한 변수들 선언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9716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B41D4D-7691-8A60-B6C2-F2C4955D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49" y="2446771"/>
            <a:ext cx="2725994" cy="35951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BCD5D8-38C9-5DE2-38FB-0B257718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44" y="3155297"/>
            <a:ext cx="5631867" cy="3975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58C11E-5D2D-4CC4-2BAC-E58118189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45" y="3552816"/>
            <a:ext cx="5631867" cy="2331791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F453CB63-61A9-7988-270E-0D4A722BF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/>
              <a:t>격자무늬 화면 생성</a:t>
            </a:r>
          </a:p>
        </p:txBody>
      </p:sp>
    </p:spTree>
    <p:extLst>
      <p:ext uri="{BB962C8B-B14F-4D97-AF65-F5344CB8AC3E}">
        <p14:creationId xmlns:p14="http://schemas.microsoft.com/office/powerpoint/2010/main" val="2108544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8A782FE-CC3D-A184-79DA-77C10B5B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56" y="1016167"/>
            <a:ext cx="11067088" cy="781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E661B-2B22-DCC7-AE90-FD9DFFA6B422}"/>
              </a:ext>
            </a:extLst>
          </p:cNvPr>
          <p:cNvSpPr txBox="1"/>
          <p:nvPr/>
        </p:nvSpPr>
        <p:spPr>
          <a:xfrm>
            <a:off x="500034" y="363978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테트리스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격자무늬판은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차원 배열을 이용하여 표현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4F7428-71E5-6492-A124-9D2F5997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6" y="1797326"/>
            <a:ext cx="11067088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7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8F9D3-F8F7-4A6A-6504-8448C784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B06DB95-87A4-E7B0-1B51-59EBB313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56" y="554050"/>
            <a:ext cx="11067088" cy="781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15F3D9-2DE1-653C-BF03-7745C45D76B2}"/>
              </a:ext>
            </a:extLst>
          </p:cNvPr>
          <p:cNvSpPr txBox="1"/>
          <p:nvPr/>
        </p:nvSpPr>
        <p:spPr>
          <a:xfrm>
            <a:off x="562456" y="1435696"/>
            <a:ext cx="11191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Array.from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함수를 이용하여 세로길이가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row,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가로길이가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col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인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차원 배열을 선언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D6475D-5DA7-4014-F68E-520BCF0E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6" y="2389803"/>
            <a:ext cx="11067088" cy="676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198A51-3A2A-4FE0-74AF-943BB2F7616C}"/>
              </a:ext>
            </a:extLst>
          </p:cNvPr>
          <p:cNvSpPr txBox="1"/>
          <p:nvPr/>
        </p:nvSpPr>
        <p:spPr>
          <a:xfrm>
            <a:off x="437612" y="3151425"/>
            <a:ext cx="11191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중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for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문을 이용하여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&lt;div&gt;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를 계속해서 선언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세로가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줄 가로가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c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줄인 화면을 만들기 위함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EE074E-E7D6-36BA-C0F3-3CC906D8F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4" y="4299168"/>
            <a:ext cx="11067088" cy="656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5A6DA-2429-26EE-52A7-5AE4F67152FB}"/>
              </a:ext>
            </a:extLst>
          </p:cNvPr>
          <p:cNvSpPr txBox="1"/>
          <p:nvPr/>
        </p:nvSpPr>
        <p:spPr>
          <a:xfrm>
            <a:off x="437612" y="5149281"/>
            <a:ext cx="11191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Border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테두리선에 의해 크기가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커지는것을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방지하기위해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border-box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를 사용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${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cellsize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}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크기가 선언한 그대로 반영될 수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있게함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269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5F654-05D2-BB5A-7D03-E813885C8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09565"/>
            <a:ext cx="8991600" cy="1645920"/>
          </a:xfrm>
        </p:spPr>
        <p:txBody>
          <a:bodyPr/>
          <a:lstStyle/>
          <a:p>
            <a:r>
              <a:rPr lang="ko-KR" altLang="en-US" dirty="0" err="1"/>
              <a:t>테트리스</a:t>
            </a:r>
            <a:r>
              <a:rPr lang="ko-KR" altLang="en-US" dirty="0"/>
              <a:t>　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A7D1B4-41ED-1521-EB0D-B64C28E1A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FEF739-5D3B-DA3C-6397-9005147BA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968162"/>
            <a:ext cx="8991601" cy="45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7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3075E-F48A-AECC-C08D-68B3FE64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ACE3B64-009D-6896-1FD2-C288A315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064" y="2535261"/>
            <a:ext cx="2847169" cy="3754963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FCB5F8C8-D29E-7DAD-0AAE-109B0889F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/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309617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9A24-E1EB-C272-11B1-8427E4A7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76755CDF-6EB9-DB01-8C3C-87CE0D653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 err="1"/>
              <a:t>테트리스</a:t>
            </a:r>
            <a:r>
              <a:rPr lang="ko-KR" altLang="en-US" dirty="0"/>
              <a:t> 블록관련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239C9B-8294-042C-D09D-AB2BAA73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43" y="3550260"/>
            <a:ext cx="714475" cy="4953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AEE900-9E8E-4622-26A5-B5D7C16D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95" y="3540734"/>
            <a:ext cx="714475" cy="504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E2C4C2-8C0D-2516-15C8-77D50F5D2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543" y="4382331"/>
            <a:ext cx="704948" cy="495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FBE3B-DAA9-F736-22AE-4F8F2DA9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045" y="4344226"/>
            <a:ext cx="743054" cy="533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2335B1-E490-FDB9-BAEB-616515025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260" y="3797944"/>
            <a:ext cx="971686" cy="2476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45E157-3E20-F1C1-43DF-4D79DDD68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260" y="4410910"/>
            <a:ext cx="724001" cy="466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6CADA9-9919-A11A-5FAF-A75649018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794" y="4172752"/>
            <a:ext cx="714475" cy="685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154C18-8CF8-187F-B9B4-6A6BB01F2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4902" y="4420436"/>
            <a:ext cx="466790" cy="457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E055C3-6287-C80E-04BE-E51DC0D928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157" y="3092996"/>
            <a:ext cx="238158" cy="9526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BF5808-E6C8-EE7C-90DC-DE42B3E380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5461" y="3648804"/>
            <a:ext cx="714475" cy="12098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A3F3F9-7D54-C1FD-2577-F2B3C7AC49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8574" y="3550260"/>
            <a:ext cx="714475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4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FBFA68-5483-2D13-9BAE-45DB0CC5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5" y="977749"/>
            <a:ext cx="11191932" cy="335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5903DA-8E45-FEC0-31D5-56BABD44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25" y="4336371"/>
            <a:ext cx="11191931" cy="1692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3968D4-6C20-879E-91FA-F67FEE314ACB}"/>
              </a:ext>
            </a:extLst>
          </p:cNvPr>
          <p:cNvSpPr txBox="1"/>
          <p:nvPr/>
        </p:nvSpPr>
        <p:spPr>
          <a:xfrm>
            <a:off x="509426" y="6028610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모양선언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(2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차원 배열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색깔 적용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8110B-995A-9C61-80EE-728C9D8EF4A1}"/>
              </a:ext>
            </a:extLst>
          </p:cNvPr>
          <p:cNvSpPr txBox="1"/>
          <p:nvPr/>
        </p:nvSpPr>
        <p:spPr>
          <a:xfrm>
            <a:off x="509425" y="306170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표현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8463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AC72F4-A06E-A4BC-797B-9D1F7678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02" y="342635"/>
            <a:ext cx="11085993" cy="1590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5DCB21-F98A-E574-C5D1-7D864314A21E}"/>
              </a:ext>
            </a:extLst>
          </p:cNvPr>
          <p:cNvSpPr txBox="1"/>
          <p:nvPr/>
        </p:nvSpPr>
        <p:spPr>
          <a:xfrm>
            <a:off x="553002" y="1967169"/>
            <a:ext cx="11191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currnetBlock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객체 선언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정보를 담을 수 있음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하여 블록 모양을 가져오고 블록이 생성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될때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위치할 초기 위치를 선언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87F804-E98F-9BF8-6746-B6658459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01" y="3004850"/>
            <a:ext cx="11085993" cy="2648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DBC36-8A86-2A54-636E-093B4F8D2967}"/>
              </a:ext>
            </a:extLst>
          </p:cNvPr>
          <p:cNvSpPr txBox="1"/>
          <p:nvPr/>
        </p:nvSpPr>
        <p:spPr>
          <a:xfrm>
            <a:off x="447062" y="5677372"/>
            <a:ext cx="11191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중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for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문을 이용해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모든칸을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확인하여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shape[r][c]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true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면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칸에 블록이 감지되면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 color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를 적용해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테트리스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블록을 화면에 출력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594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396945-9EAF-1EBC-1210-B94CB1A8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0" y="1228459"/>
            <a:ext cx="11021961" cy="4080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BBB66-E446-C7A4-B807-FA5B37CA7BAC}"/>
              </a:ext>
            </a:extLst>
          </p:cNvPr>
          <p:cNvSpPr txBox="1"/>
          <p:nvPr/>
        </p:nvSpPr>
        <p:spPr>
          <a:xfrm>
            <a:off x="432620" y="630635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충돌 검사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4168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733A16-AFA7-C44C-07FF-17EC7CB4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7" y="1174137"/>
            <a:ext cx="11443866" cy="111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F29C4-8C3D-285B-8A07-B76A30CB332A}"/>
              </a:ext>
            </a:extLst>
          </p:cNvPr>
          <p:cNvSpPr txBox="1"/>
          <p:nvPr/>
        </p:nvSpPr>
        <p:spPr>
          <a:xfrm>
            <a:off x="374067" y="2412270"/>
            <a:ext cx="11443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중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for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문으로 모든 칸을 확인해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문 선언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충돌이 있음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1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없으면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844B7E-DC44-7344-C77B-AC165BD66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67" y="3237544"/>
            <a:ext cx="11443866" cy="1027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CFF969-51F8-D884-B219-3537813AF72C}"/>
              </a:ext>
            </a:extLst>
          </p:cNvPr>
          <p:cNvSpPr txBox="1"/>
          <p:nvPr/>
        </p:nvSpPr>
        <p:spPr>
          <a:xfrm>
            <a:off x="374067" y="4437704"/>
            <a:ext cx="11443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보드판상 현재 블록이 있는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위치값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newrow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newcol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을 구한다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r,c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좌표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TeTbox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배열값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br,bc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블록이 보드위에서 시작한위치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5627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9ADF98-1360-60F6-028E-6A8FFBE5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15" y="740537"/>
            <a:ext cx="11502859" cy="3438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0A3D6-DA8E-5865-33D7-1EEBF85550E6}"/>
              </a:ext>
            </a:extLst>
          </p:cNvPr>
          <p:cNvSpPr txBox="1"/>
          <p:nvPr/>
        </p:nvSpPr>
        <p:spPr>
          <a:xfrm>
            <a:off x="345011" y="4300052"/>
            <a:ext cx="11443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그 후 조건문을 이용하여 충돌조건을 정의해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true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를 반환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9837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092175-1809-659B-DF31-E50460F9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5" y="829390"/>
            <a:ext cx="11100415" cy="2909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DB680-5759-67BC-4A12-4F21E5AD215B}"/>
              </a:ext>
            </a:extLst>
          </p:cNvPr>
          <p:cNvSpPr txBox="1"/>
          <p:nvPr/>
        </p:nvSpPr>
        <p:spPr>
          <a:xfrm>
            <a:off x="509425" y="306170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낙하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F5566-C949-AB4B-4E25-D73336F29D11}"/>
              </a:ext>
            </a:extLst>
          </p:cNvPr>
          <p:cNvSpPr txBox="1"/>
          <p:nvPr/>
        </p:nvSpPr>
        <p:spPr>
          <a:xfrm>
            <a:off x="417908" y="3785037"/>
            <a:ext cx="11191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기존 블록이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있는곳을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으로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바꾸고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currentBlock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의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row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값을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++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함으로 블록이 내려가는듯한 느낌을 준다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40369A-F1D4-B443-AF03-C855678C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08" y="4785310"/>
            <a:ext cx="3801005" cy="1629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46D6CE-88EC-AD08-FF9A-ED96CBE62044}"/>
              </a:ext>
            </a:extLst>
          </p:cNvPr>
          <p:cNvSpPr txBox="1"/>
          <p:nvPr/>
        </p:nvSpPr>
        <p:spPr>
          <a:xfrm>
            <a:off x="4522875" y="4785310"/>
            <a:ext cx="6243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이후 충돌 체크를 하여 블록이 계속해서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내려가는것을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방지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선언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안할시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에러발생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8806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D81B03-7EC1-2116-3494-435E6058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852259"/>
            <a:ext cx="11069595" cy="5468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C217A-DC5A-24A8-DE2D-45CEBC90935B}"/>
              </a:ext>
            </a:extLst>
          </p:cNvPr>
          <p:cNvSpPr txBox="1"/>
          <p:nvPr/>
        </p:nvSpPr>
        <p:spPr>
          <a:xfrm>
            <a:off x="509425" y="306170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지우기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점수계산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860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E59482-2C9D-93AA-15CB-F5A2E299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21" y="573059"/>
            <a:ext cx="11695157" cy="3458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A8DBD8-C91D-25FB-F081-FF6A3076901A}"/>
              </a:ext>
            </a:extLst>
          </p:cNvPr>
          <p:cNvSpPr txBox="1"/>
          <p:nvPr/>
        </p:nvSpPr>
        <p:spPr>
          <a:xfrm>
            <a:off x="248421" y="4121985"/>
            <a:ext cx="111919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linesCleared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선언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점수체크를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하기위함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맨 아랫줄부터 체크하기위해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for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문을 작성하고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row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가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이 아닌지를 체크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!==0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true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splice(r,1)(r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값이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인줄 모드제거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실행 후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unshift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함수에 의해 배열 맨 앞 새로운 요소 추가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기존 값들은 뒤로 밀려남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),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다채워진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줄은 없어지고 블록들이 밑으로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내려가는것을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표현할 수 있다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50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515C5-A49A-A837-4CF0-FB9657CCB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게임　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C14B55-5E9C-3BC8-8C6B-FDF7E9AC65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8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8840F1-BC1F-FA1A-13E3-0F852FF0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0" y="539981"/>
            <a:ext cx="11241408" cy="4533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FC825B-537A-5B58-0F37-1C0B726745B3}"/>
              </a:ext>
            </a:extLst>
          </p:cNvPr>
          <p:cNvSpPr txBox="1"/>
          <p:nvPr/>
        </p:nvSpPr>
        <p:spPr>
          <a:xfrm>
            <a:off x="366408" y="5242863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방금전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선언한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linesCleared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를 이용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if, switch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문을 사용해 점수계산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1364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B418D6-5E6A-1DF2-4884-B376FC03E6BC}"/>
              </a:ext>
            </a:extLst>
          </p:cNvPr>
          <p:cNvSpPr txBox="1"/>
          <p:nvPr/>
        </p:nvSpPr>
        <p:spPr>
          <a:xfrm>
            <a:off x="509425" y="433989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이동 및 회전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668C10-91C9-1AFF-794A-14A129C9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24" y="1238641"/>
            <a:ext cx="11004149" cy="4179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76E0B9-F253-ADF8-4F33-E170751FB1C1}"/>
              </a:ext>
            </a:extLst>
          </p:cNvPr>
          <p:cNvSpPr txBox="1"/>
          <p:nvPr/>
        </p:nvSpPr>
        <p:spPr>
          <a:xfrm>
            <a:off x="415532" y="5619359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요소 내용의 텍스트 방향을 결정하는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dir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속성을 이용해 좌우 이동을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할수있게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만든다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3477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1B30B1-6C1F-58BF-0877-864DABDB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31" y="309998"/>
            <a:ext cx="11045982" cy="5392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F12B0-EEBB-B2ED-5F9E-78A594723B66}"/>
              </a:ext>
            </a:extLst>
          </p:cNvPr>
          <p:cNvSpPr txBox="1"/>
          <p:nvPr/>
        </p:nvSpPr>
        <p:spPr>
          <a:xfrm>
            <a:off x="418431" y="5855333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회전의 경우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reverse()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함수를 이용해 배열을 돌려 표현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1973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1B90BD-A97B-B4E3-88DD-64661638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02" y="1033036"/>
            <a:ext cx="10897196" cy="5165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571AF-48B8-5E1B-25AA-FEE979904264}"/>
              </a:ext>
            </a:extLst>
          </p:cNvPr>
          <p:cNvSpPr txBox="1"/>
          <p:nvPr/>
        </p:nvSpPr>
        <p:spPr>
          <a:xfrm>
            <a:off x="647402" y="398271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Keydown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이벤트문으로 조작키 지정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8797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4D60-4C91-B091-2D94-D96C8585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5BD53908-DF5E-8568-C008-1F64D60ED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/>
              <a:t>결과물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ABF4FC-68DD-4403-0188-14CFC5A2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02" y="2395905"/>
            <a:ext cx="5348695" cy="38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08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FD4B2-36B9-C6CC-65BF-11380DD47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B61C5BBA-AF28-399F-7652-A5070841E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/>
              <a:t>그 외 기능들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FE8EF8-966D-2EDA-15F0-30E496D4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2" y="3672273"/>
            <a:ext cx="2219635" cy="10669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0FC8AF-69D6-B247-92FE-4A2134E3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13" y="3035059"/>
            <a:ext cx="2457793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42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3F693B-2179-FA62-2777-30490EDA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30" y="515698"/>
            <a:ext cx="3304452" cy="1588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5D7997-B107-16B8-7BB7-B010AA20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11" y="2615454"/>
            <a:ext cx="3293671" cy="3638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A49C8-8FA3-A463-3A0F-447B19BA37DA}"/>
              </a:ext>
            </a:extLst>
          </p:cNvPr>
          <p:cNvSpPr txBox="1"/>
          <p:nvPr/>
        </p:nvSpPr>
        <p:spPr>
          <a:xfrm>
            <a:off x="5000263" y="832847"/>
            <a:ext cx="6080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시계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플레이어가 게임을 얼마나 버티고 있는지 확인하기 위함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E44CD-C17D-5BE2-6199-9FF9766C000E}"/>
              </a:ext>
            </a:extLst>
          </p:cNvPr>
          <p:cNvSpPr txBox="1"/>
          <p:nvPr/>
        </p:nvSpPr>
        <p:spPr>
          <a:xfrm>
            <a:off x="5000263" y="3679286"/>
            <a:ext cx="6080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미리보기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다음 블록이 무엇이 나올지 확인하여 플레이어가 미리 대비할 수 있도록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하기위함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4715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DF12E2-9281-5538-48BD-5BC815F3CF77}"/>
              </a:ext>
            </a:extLst>
          </p:cNvPr>
          <p:cNvSpPr txBox="1"/>
          <p:nvPr/>
        </p:nvSpPr>
        <p:spPr>
          <a:xfrm>
            <a:off x="573665" y="532312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시계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E0A66-BC2A-D710-3601-80D03FDC1FAF}"/>
              </a:ext>
            </a:extLst>
          </p:cNvPr>
          <p:cNvSpPr txBox="1"/>
          <p:nvPr/>
        </p:nvSpPr>
        <p:spPr>
          <a:xfrm>
            <a:off x="426403" y="5216743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setInterval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함수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일정 시간마다 반복되는 실행 함수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를 이용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7103C1-7FD0-A079-B2F3-BB4066C3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35" y="957272"/>
            <a:ext cx="11060068" cy="41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23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CC3C0-2D4F-1852-38ED-F72ACAB1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3742BF-F53D-6008-F1DE-4E3D827D99AF}"/>
              </a:ext>
            </a:extLst>
          </p:cNvPr>
          <p:cNvSpPr txBox="1"/>
          <p:nvPr/>
        </p:nvSpPr>
        <p:spPr>
          <a:xfrm>
            <a:off x="239590" y="4417516"/>
            <a:ext cx="11191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Min, sec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변수 선언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(min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변수에 소수점 제거를 위해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Math.floor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사용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),</a:t>
            </a:r>
          </a:p>
          <a:p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Timermin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timersec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조건식 사용 시계를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XX : XX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로 표현하기 위함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58D1E-ADC4-72DD-F848-B4F5795F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21" y="643516"/>
            <a:ext cx="3304452" cy="15884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9EAA20-0E3F-3929-2833-6404EFE6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20" y="2440484"/>
            <a:ext cx="11299377" cy="18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81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763DA-024D-7EFA-994D-E06D7803A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1EAC1E-2BAF-05AA-6C46-0E212CAD14D6}"/>
              </a:ext>
            </a:extLst>
          </p:cNvPr>
          <p:cNvSpPr txBox="1"/>
          <p:nvPr/>
        </p:nvSpPr>
        <p:spPr>
          <a:xfrm>
            <a:off x="507733" y="434052"/>
            <a:ext cx="1119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미리보기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4C40F-CA6E-F4F4-0686-DE92885762B7}"/>
              </a:ext>
            </a:extLst>
          </p:cNvPr>
          <p:cNvSpPr txBox="1"/>
          <p:nvPr/>
        </p:nvSpPr>
        <p:spPr>
          <a:xfrm>
            <a:off x="426403" y="5705597"/>
            <a:ext cx="11191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스크립트에 선언한 </a:t>
            </a:r>
            <a:r>
              <a:rPr lang="en-US" altLang="ko-KR" sz="2800" dirty="0" err="1">
                <a:solidFill>
                  <a:schemeClr val="bg1"/>
                </a:solidFill>
                <a:latin typeface="+mn-ea"/>
              </a:rPr>
              <a:t>nextBlock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객체를 가져와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테트리스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화면을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만들때와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동일한 방법으로 표현 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AF723E-CDF7-9801-8F2B-290EC26B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19" y="1002247"/>
            <a:ext cx="10926700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6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82784-FD1C-1BE8-D86F-E4E25019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dirty="0"/>
              <a:t>목차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D092CC-A085-C2BE-F9DD-E5A22D5CC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>
              <a:buClr>
                <a:schemeClr val="tx1"/>
              </a:buClr>
            </a:pPr>
            <a:r>
              <a:rPr lang="ko-KR" altLang="en-US" sz="3200" dirty="0"/>
              <a:t>기획</a:t>
            </a:r>
            <a:endParaRPr lang="en-US" altLang="ko-KR" sz="3200" dirty="0"/>
          </a:p>
          <a:p>
            <a:pPr>
              <a:buClr>
                <a:schemeClr val="tx1"/>
              </a:buClr>
            </a:pPr>
            <a:r>
              <a:rPr lang="ko-KR" altLang="en-US" sz="3200" dirty="0"/>
              <a:t>디자인　구상</a:t>
            </a:r>
            <a:endParaRPr lang="en-US" altLang="ko-KR" sz="3200" dirty="0"/>
          </a:p>
          <a:p>
            <a:pPr>
              <a:buClr>
                <a:schemeClr val="tx1"/>
              </a:buClr>
            </a:pPr>
            <a:r>
              <a:rPr lang="ko-KR" altLang="en-US" sz="3200" dirty="0"/>
              <a:t>코드 설명</a:t>
            </a:r>
            <a:endParaRPr lang="en-US" altLang="ko-KR" sz="3200" dirty="0"/>
          </a:p>
          <a:p>
            <a:pPr>
              <a:buClr>
                <a:schemeClr val="tx1"/>
              </a:buClr>
            </a:pPr>
            <a:r>
              <a:rPr lang="ko-KR" altLang="en-US" sz="3200" dirty="0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1330336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05AA-E7E3-B3CE-25CD-DF4C3028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D8B2F5F8-75D5-3C78-4CE0-75909DA6E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AAFA4FA-A808-E792-8438-C3BB239D5BD7}"/>
              </a:ext>
            </a:extLst>
          </p:cNvPr>
          <p:cNvSpPr txBox="1">
            <a:spLocks/>
          </p:cNvSpPr>
          <p:nvPr/>
        </p:nvSpPr>
        <p:spPr>
          <a:xfrm>
            <a:off x="1600200" y="2441399"/>
            <a:ext cx="8991600" cy="37234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코드가 길고 여러 함수들을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연동해야하는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부분이 많아 복잡한감이 많았음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여러 조건들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충돌조건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블록 제거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등이 많아 잘못하면 코드가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꼬이는경우가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생겨 많은 어려움을 겪었음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디자인부분에서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그림과 기본 백그라운드컬러만을 이용해 만들어 부족하다는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생각이듬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 algn="l">
              <a:buClr>
                <a:schemeClr val="tx1"/>
              </a:buClr>
            </a:pP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774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65356-4629-A1F8-E8D7-3D41E2C4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　기획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83715-D388-88A4-7CA7-258C62743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ko-KR" altLang="en-US" sz="2800" dirty="0">
                <a:latin typeface="+mn-ea"/>
              </a:rPr>
              <a:t>일반　</a:t>
            </a:r>
            <a:r>
              <a:rPr lang="ko-KR" altLang="en-US" sz="2800" dirty="0" err="1">
                <a:latin typeface="+mn-ea"/>
              </a:rPr>
              <a:t>테트리스룰과</a:t>
            </a:r>
            <a:r>
              <a:rPr lang="ko-KR" altLang="en-US" sz="2800" dirty="0">
                <a:latin typeface="+mn-ea"/>
              </a:rPr>
              <a:t>　동일</a:t>
            </a:r>
            <a:endParaRPr lang="en-US" altLang="ko-KR" sz="2800" dirty="0">
              <a:latin typeface="+mn-ea"/>
            </a:endParaRPr>
          </a:p>
          <a:p>
            <a:pPr>
              <a:buClr>
                <a:schemeClr val="tx1"/>
              </a:buClr>
            </a:pPr>
            <a:r>
              <a:rPr lang="ko-KR" altLang="en-US" sz="2800" dirty="0">
                <a:latin typeface="+mn-ea"/>
              </a:rPr>
              <a:t>난이도　구상　쉬움，　일반，　어려움　모드　존재</a:t>
            </a:r>
            <a:endParaRPr lang="en-US" altLang="ko-KR" sz="2800" dirty="0">
              <a:latin typeface="+mn-ea"/>
            </a:endParaRPr>
          </a:p>
          <a:p>
            <a:pPr>
              <a:buClr>
                <a:schemeClr val="tx1"/>
              </a:buClr>
            </a:pPr>
            <a:r>
              <a:rPr lang="ko-KR" altLang="en-US" sz="2800" dirty="0">
                <a:latin typeface="+mn-ea"/>
              </a:rPr>
              <a:t>２분　간격으로　블록　스피드　</a:t>
            </a:r>
            <a:r>
              <a:rPr lang="ko-KR" altLang="en-US" sz="2800" dirty="0" err="1">
                <a:latin typeface="+mn-ea"/>
              </a:rPr>
              <a:t>증가（난이도에</a:t>
            </a:r>
            <a:r>
              <a:rPr lang="ko-KR" altLang="en-US" sz="2800" dirty="0">
                <a:latin typeface="+mn-ea"/>
              </a:rPr>
              <a:t>　따라　증가율은　다름）</a:t>
            </a:r>
            <a:endParaRPr lang="en-US" altLang="ko-KR" sz="2800" dirty="0">
              <a:latin typeface="+mn-ea"/>
            </a:endParaRPr>
          </a:p>
          <a:p>
            <a:pPr>
              <a:buClr>
                <a:schemeClr val="tx1"/>
              </a:buClr>
            </a:pPr>
            <a:r>
              <a:rPr lang="ko-KR" altLang="en-US" sz="2800" dirty="0">
                <a:latin typeface="+mn-ea"/>
              </a:rPr>
              <a:t>게임의　난이도　조정을　위해　각　난이도　마다　특성을　추가함</a:t>
            </a:r>
          </a:p>
        </p:txBody>
      </p:sp>
    </p:spTree>
    <p:extLst>
      <p:ext uri="{BB962C8B-B14F-4D97-AF65-F5344CB8AC3E}">
        <p14:creationId xmlns:p14="http://schemas.microsoft.com/office/powerpoint/2010/main" val="208805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3D839-8892-9F7A-5F92-A5A2ADAE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디자인　구상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DB168E9-80B8-0812-BD8C-79330CA76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4" y="89735"/>
            <a:ext cx="1573741" cy="2360612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D377F8-99B7-D097-8E3B-DF568392C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3549918"/>
            <a:ext cx="4486656" cy="2194036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기본적인　디자인은　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ＣＳＳ를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　이용하여　구상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그외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　배경그림은　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ｃｈａｔ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　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ｇｐｔ를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　이용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4F75BB-CFED-C24D-29F1-7568290C3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67" y="1270041"/>
            <a:ext cx="1573741" cy="23606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626993-6464-21BB-0454-BDC4B32BD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2646498"/>
            <a:ext cx="2831692" cy="30974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F5FF79-132D-20C9-56ED-9FAF584F8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967" y="3982537"/>
            <a:ext cx="2054498" cy="2562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5E6904-31FA-99E9-0410-A7FC2263DACE}"/>
              </a:ext>
            </a:extLst>
          </p:cNvPr>
          <p:cNvSpPr txBox="1"/>
          <p:nvPr/>
        </p:nvSpPr>
        <p:spPr>
          <a:xfrm>
            <a:off x="9881419" y="1237564"/>
            <a:ext cx="201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＜＝</a:t>
            </a:r>
            <a:r>
              <a:rPr lang="ko-KR" altLang="en-US" dirty="0" err="1"/>
              <a:t>ａｉ</a:t>
            </a:r>
            <a:r>
              <a:rPr lang="ko-KR" altLang="en-US" dirty="0"/>
              <a:t>　그림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38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08E1A-7A77-5123-346E-850F6AFC2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/>
              <a:t>메인　화면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01FC0B-68F7-CA1F-250D-9FCD105BC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BD17D4-C163-BA0D-DCDE-C186A61C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39798"/>
            <a:ext cx="8991600" cy="42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4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AB326-CC0D-5EC9-5957-33D62BBF7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FDD01-BC70-A51E-69C7-30FD0683F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567776"/>
            <a:ext cx="8991600" cy="1645920"/>
          </a:xfrm>
        </p:spPr>
        <p:txBody>
          <a:bodyPr/>
          <a:lstStyle/>
          <a:p>
            <a:r>
              <a:rPr lang="ko-KR" altLang="en-US" dirty="0"/>
              <a:t>난이도 선택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54ECB9-4109-90D7-A1E9-C631DBDA7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4360" y="2370191"/>
            <a:ext cx="4670323" cy="4116076"/>
          </a:xfrm>
        </p:spPr>
        <p:txBody>
          <a:bodyPr>
            <a:norm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난이도 선택 화면에 접속하면 기본적인 게임설명이 </a:t>
            </a:r>
            <a:r>
              <a:rPr lang="ko-KR" altLang="en-US" sz="2800" dirty="0" err="1">
                <a:solidFill>
                  <a:schemeClr val="bg1"/>
                </a:solidFill>
              </a:rPr>
              <a:t>적혀져있음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</a:p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난이도는 쉬움</a:t>
            </a:r>
            <a:r>
              <a:rPr lang="en-US" altLang="ko-KR" sz="2800" dirty="0">
                <a:solidFill>
                  <a:schemeClr val="bg1"/>
                </a:solidFill>
              </a:rPr>
              <a:t>,  </a:t>
            </a:r>
            <a:r>
              <a:rPr lang="ko-KR" altLang="en-US" sz="2800" dirty="0" err="1">
                <a:solidFill>
                  <a:schemeClr val="bg1"/>
                </a:solidFill>
              </a:rPr>
              <a:t>노말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 어려움 총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가지고 구분되어 있음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548A63-8C97-025C-AF24-11F62688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2370191"/>
            <a:ext cx="6931742" cy="33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2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EF19D-42A1-B7C6-17AD-33F15C2CB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2F98013-82E3-D6AE-5CBC-D7FE4A284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701" y="730944"/>
            <a:ext cx="4670323" cy="1847847"/>
          </a:xfrm>
        </p:spPr>
        <p:txBody>
          <a:bodyPr>
            <a:normAutofit/>
          </a:bodyPr>
          <a:lstStyle/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게임에 등장하는 </a:t>
            </a:r>
            <a:r>
              <a:rPr lang="ko-KR" altLang="en-US" sz="2800" dirty="0" err="1">
                <a:solidFill>
                  <a:schemeClr val="bg1"/>
                </a:solidFill>
              </a:rPr>
              <a:t>테트리스</a:t>
            </a:r>
            <a:r>
              <a:rPr lang="ko-KR" altLang="en-US" sz="2800" dirty="0">
                <a:solidFill>
                  <a:schemeClr val="bg1"/>
                </a:solidFill>
              </a:rPr>
              <a:t> 블록은 총 </a:t>
            </a:r>
            <a:r>
              <a:rPr lang="en-US" altLang="ko-KR" sz="2800" dirty="0">
                <a:solidFill>
                  <a:schemeClr val="bg1"/>
                </a:solidFill>
              </a:rPr>
              <a:t>11</a:t>
            </a:r>
            <a:r>
              <a:rPr lang="ko-KR" altLang="en-US" sz="2800" dirty="0">
                <a:solidFill>
                  <a:schemeClr val="bg1"/>
                </a:solidFill>
              </a:rPr>
              <a:t>개로 난이도에 따라서 등장하는 블록이 정해져 있음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FFC0A7-1A0B-DF63-9EA7-11EFD754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36" y="860902"/>
            <a:ext cx="714475" cy="495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31B5CD-AA2F-9302-5580-829D9DDC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88" y="851376"/>
            <a:ext cx="714475" cy="504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6A3937-201D-5D1F-B12D-0A5E9F6A1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936" y="1692973"/>
            <a:ext cx="704948" cy="4953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DB0CA3-A3F7-04AF-F120-C262941C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438" y="1654868"/>
            <a:ext cx="743054" cy="533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95B7EA-1F7A-EF1B-B732-E3EFD2C81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653" y="1108586"/>
            <a:ext cx="971686" cy="2476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369E5C-42D4-81FF-1260-AFB3E9CA3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5653" y="1721552"/>
            <a:ext cx="724001" cy="4667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875BFF8-FB24-EC2F-1EC1-01417BC24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187" y="1483394"/>
            <a:ext cx="714475" cy="685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DF6A5C-D29E-8488-F0C3-49DD80409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0295" y="1731078"/>
            <a:ext cx="466790" cy="45726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550179-AA92-0744-2757-695474F479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4550" y="403638"/>
            <a:ext cx="238158" cy="9526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43009BD-10F2-9921-D7C0-FFCC702875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0854" y="959446"/>
            <a:ext cx="714475" cy="120984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C096B08-61F4-26C4-2E00-DDA6D24D22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3967" y="860902"/>
            <a:ext cx="714475" cy="4953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1463E42-70C0-8BA6-D1E5-44537ACBEB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112" y="2780683"/>
            <a:ext cx="2656624" cy="35052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D2CD815-2EEB-C764-2466-394341341F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1511" y="3429000"/>
            <a:ext cx="2064489" cy="2207854"/>
          </a:xfrm>
          <a:prstGeom prst="rect">
            <a:avLst/>
          </a:prstGeom>
        </p:spPr>
      </p:pic>
      <p:sp>
        <p:nvSpPr>
          <p:cNvPr id="36" name="부제목 2">
            <a:extLst>
              <a:ext uri="{FF2B5EF4-FFF2-40B4-BE49-F238E27FC236}">
                <a16:creationId xmlns:a16="http://schemas.microsoft.com/office/drawing/2014/main" id="{32B45F6E-53F3-8ED9-DCFE-EBA512B3F924}"/>
              </a:ext>
            </a:extLst>
          </p:cNvPr>
          <p:cNvSpPr txBox="1">
            <a:spLocks/>
          </p:cNvSpPr>
          <p:nvPr/>
        </p:nvSpPr>
        <p:spPr>
          <a:xfrm>
            <a:off x="6700701" y="3429000"/>
            <a:ext cx="4670323" cy="184784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난이도 어려움의 경우 블록 배치를 방해하는 방해블록 배치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위치는 랜덤으로 배치함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208024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327</TotalTime>
  <Words>660</Words>
  <Application>Microsoft Office PowerPoint</Application>
  <PresentationFormat>와이드스크린</PresentationFormat>
  <Paragraphs>78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Gill Sans MT</vt:lpstr>
      <vt:lpstr>소포</vt:lpstr>
      <vt:lpstr>게임 프로젝트 발표</vt:lpstr>
      <vt:lpstr>테트리스　게임</vt:lpstr>
      <vt:lpstr>게임　소개</vt:lpstr>
      <vt:lpstr>목차</vt:lpstr>
      <vt:lpstr>게임　기획</vt:lpstr>
      <vt:lpstr>디자인　구상</vt:lpstr>
      <vt:lpstr>메인　화면</vt:lpstr>
      <vt:lpstr>난이도 선택</vt:lpstr>
      <vt:lpstr>PowerPoint 프레젠테이션</vt:lpstr>
      <vt:lpstr>PowerPoint 프레젠테이션</vt:lpstr>
      <vt:lpstr>PowerPoint 프레젠테이션</vt:lpstr>
      <vt:lpstr>코드 설명</vt:lpstr>
      <vt:lpstr>일반 화면 생성</vt:lpstr>
      <vt:lpstr>PowerPoint 프레젠테이션</vt:lpstr>
      <vt:lpstr>자바스크립트 기능 설명</vt:lpstr>
      <vt:lpstr>PowerPoint 프레젠테이션</vt:lpstr>
      <vt:lpstr>격자무늬 화면 생성</vt:lpstr>
      <vt:lpstr>PowerPoint 프레젠테이션</vt:lpstr>
      <vt:lpstr>PowerPoint 프레젠테이션</vt:lpstr>
      <vt:lpstr>결과물</vt:lpstr>
      <vt:lpstr>테트리스 블록관련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결과물</vt:lpstr>
      <vt:lpstr>그 외 기능들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정근 신</dc:creator>
  <cp:lastModifiedBy>정근 신</cp:lastModifiedBy>
  <cp:revision>64</cp:revision>
  <dcterms:created xsi:type="dcterms:W3CDTF">2025-10-30T07:05:56Z</dcterms:created>
  <dcterms:modified xsi:type="dcterms:W3CDTF">2025-10-31T03:39:08Z</dcterms:modified>
</cp:coreProperties>
</file>